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4A96D-B72B-41E6-9591-123CC9DFF7F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F6195-693D-4A2C-98FA-643DF37F1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crdownload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 для презент\My_new_fons_next 100\25-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808"/>
            <a:ext cx="9143999" cy="69188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Михаил Юрьевич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Лермонтов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Биография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http://www.lermontov.info/images/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32656"/>
            <a:ext cx="7742063" cy="140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64088" y="43651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Турышева</a:t>
            </a:r>
            <a:r>
              <a:rPr lang="ru-RU" dirty="0" smtClean="0"/>
              <a:t> Карина Витальевна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287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844824"/>
            <a:ext cx="2430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tx1"/>
                </a:solidFill>
              </a:rPr>
              <a:t>Михаил Юрьевич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>
                <a:solidFill>
                  <a:schemeClr val="tx1"/>
                </a:solidFill>
              </a:rPr>
              <a:t> Лермонтов</a:t>
            </a:r>
            <a:br>
              <a:rPr lang="ru-RU" sz="3200" i="1" dirty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/>
            </a:r>
            <a:br>
              <a:rPr lang="ru-RU" sz="3200" i="1" dirty="0">
                <a:solidFill>
                  <a:schemeClr val="tx1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(1814-1841</a:t>
            </a:r>
            <a:r>
              <a:rPr lang="ru-RU" sz="3200" dirty="0">
                <a:solidFill>
                  <a:schemeClr val="tx1"/>
                </a:solidFill>
              </a:rPr>
              <a:t>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836712"/>
            <a:ext cx="3960440" cy="46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941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661248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66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" name="Picture 2" descr="отец Лермон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692696"/>
            <a:ext cx="1728192" cy="216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мать Лермонт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4005064"/>
            <a:ext cx="17145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384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Отец поэта — Юрий Петрович Лермонтов (1787—1831), капитан в отставке из небогатых помещиков Тульской губернии.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581128"/>
            <a:ext cx="402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Мать - Мария Михайловна  Арсеньева,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94116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единственная дочь и наследница пензенской помещицы Е. А. Арсеньевой (1773-1845).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5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/>
              <a:t>Детские годы Михаила, с марта 1815 года, прошли в селе Тарханы Пензенской губернии (ныне с. Лермонтово Пензенской области) в имении бабушки Елизаветы Алексеевны Арсеньевой.</a:t>
            </a:r>
          </a:p>
        </p:txBody>
      </p:sp>
      <p:pic>
        <p:nvPicPr>
          <p:cNvPr id="4" name="Picture 2" descr="Арсеньева Е.А., бабушка Лермон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564904"/>
            <a:ext cx="2088232" cy="264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242088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/>
              <a:t>Прекрасная природа, заботливое отношение бабушки, отличное домашнее образование, которое было стандартом в дворянской среде того времени, всё способствовало развитию будущего поэта.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636912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1656" y="476672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Bitstream Charter"/>
              </a:rPr>
              <a:t>Михаил хорошо учился, он свободно владел английским, французским, немецким языками, прекрасно рисовал, играл на скрипке и рояле, увлекался поэзией. «</a:t>
            </a:r>
            <a:r>
              <a:rPr lang="ru-RU" sz="3200" b="0" i="1" dirty="0">
                <a:solidFill>
                  <a:srgbClr val="333333"/>
                </a:solidFill>
                <a:effectLst/>
                <a:latin typeface="Bitstream Charter"/>
              </a:rPr>
              <a:t>Моя душа, я помню, с детских лет, чудесного искала…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Bitstream Charter"/>
              </a:rPr>
              <a:t>» — так писал Лермонтов.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65104"/>
            <a:ext cx="2141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Самый ранний из известных портретов Лермонтова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949280"/>
            <a:ext cx="170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ru-RU" dirty="0"/>
              <a:t>(1820-1822 год)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4664"/>
            <a:ext cx="3245880" cy="406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373216"/>
            <a:ext cx="118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(1837 год)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996399"/>
            <a:ext cx="4283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1827 году, бабушка повезла Михаила в Москву для обучения. Миша должен был поступить в университетский пансион в 4-й класс. В пансионе он обучался 2 года. Здесь под руководством преподавателей молодые люди почувствовали вкус к литературе. 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96752"/>
            <a:ext cx="3048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1268760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Через два года учебы Лермонтов, сдав экзамены, поступил в университет</a:t>
            </a:r>
            <a:r>
              <a:rPr lang="ru-RU" sz="2800" dirty="0"/>
              <a:t>.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Почти одновременно с Лермонтовым в Школу поступил Н.С. Мартынов, тот самый, убивший Лермонтова на дуэли. 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56580"/>
            <a:ext cx="3346194" cy="37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06247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Работа с текстом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4504" y="667912"/>
            <a:ext cx="24300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Губерния</a:t>
            </a:r>
          </a:p>
          <a:p>
            <a:pPr algn="just"/>
            <a:r>
              <a:rPr lang="ru-RU" sz="2400" dirty="0"/>
              <a:t>Верста</a:t>
            </a:r>
          </a:p>
          <a:p>
            <a:pPr algn="just"/>
            <a:r>
              <a:rPr lang="ru-RU" sz="2400" dirty="0"/>
              <a:t>Стан</a:t>
            </a:r>
          </a:p>
          <a:p>
            <a:pPr algn="just"/>
            <a:r>
              <a:rPr lang="ru-RU" sz="2400" dirty="0"/>
              <a:t>Плотина</a:t>
            </a:r>
          </a:p>
          <a:p>
            <a:pPr algn="just"/>
            <a:r>
              <a:rPr lang="ru-RU" sz="2400" dirty="0"/>
              <a:t>Кулачки</a:t>
            </a:r>
          </a:p>
          <a:p>
            <a:pPr algn="just"/>
            <a:r>
              <a:rPr lang="ru-RU" sz="2400" dirty="0"/>
              <a:t>Колоссально</a:t>
            </a:r>
          </a:p>
          <a:p>
            <a:pPr algn="just"/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41E691-7881-4F28-1681-EEB82AB7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44202"/>
            <a:ext cx="4147575" cy="3110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2B9AED-0658-9472-C669-24D47519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22" y="390913"/>
            <a:ext cx="3196800" cy="38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249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Турышева Карина Витальевна</cp:lastModifiedBy>
  <cp:revision>22</cp:revision>
  <dcterms:created xsi:type="dcterms:W3CDTF">2012-10-12T13:10:17Z</dcterms:created>
  <dcterms:modified xsi:type="dcterms:W3CDTF">2022-12-02T08:49:12Z</dcterms:modified>
</cp:coreProperties>
</file>