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4" r:id="rId2"/>
    <p:sldId id="257" r:id="rId3"/>
    <p:sldId id="256" r:id="rId4"/>
    <p:sldId id="258" r:id="rId5"/>
    <p:sldId id="259" r:id="rId6"/>
    <p:sldId id="260" r:id="rId7"/>
    <p:sldId id="263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5964" y="1206015"/>
            <a:ext cx="7766936" cy="1646302"/>
          </a:xfrm>
        </p:spPr>
        <p:txBody>
          <a:bodyPr/>
          <a:lstStyle/>
          <a:p>
            <a:r>
              <a:rPr lang="ru-RU" sz="6000" dirty="0">
                <a:solidFill>
                  <a:srgbClr val="90C226"/>
                </a:solidFill>
              </a:rPr>
              <a:t>ЦАРСТВО РАСТЕНИЯ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17813" y="3383568"/>
            <a:ext cx="7766936" cy="1096899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Отдел ПАПОРОТНИКООБРАЗНЫЕ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6000" y="589846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Работу выполнила учитель биологии ГБОУ СОШ № 493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Павлова Татьяна Юрьевна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71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дпись 2"/>
          <p:cNvSpPr txBox="1"/>
          <p:nvPr/>
        </p:nvSpPr>
        <p:spPr>
          <a:xfrm>
            <a:off x="436011" y="2011311"/>
            <a:ext cx="3312795" cy="11398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38572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ПОДЦАРСТВО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38572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Низшие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157" y="2002353"/>
            <a:ext cx="3349813" cy="11487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772" y="108930"/>
            <a:ext cx="4744112" cy="1657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904" y="3750095"/>
            <a:ext cx="1667108" cy="18481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792" y="3317624"/>
            <a:ext cx="1819529" cy="8764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0268" y="4226328"/>
            <a:ext cx="2581635" cy="8097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8765" y="4290338"/>
            <a:ext cx="2562583" cy="8764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2444" y="5489876"/>
            <a:ext cx="3029373" cy="1114581"/>
          </a:xfrm>
          <a:prstGeom prst="rect">
            <a:avLst/>
          </a:prstGeom>
        </p:spPr>
      </p:pic>
      <p:cxnSp>
        <p:nvCxnSpPr>
          <p:cNvPr id="14" name="Прямая со стрелкой 13"/>
          <p:cNvCxnSpPr>
            <a:endCxn id="5" idx="3"/>
          </p:cNvCxnSpPr>
          <p:nvPr/>
        </p:nvCxnSpPr>
        <p:spPr>
          <a:xfrm flipH="1">
            <a:off x="3748806" y="1835865"/>
            <a:ext cx="740816" cy="7453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919111">
            <a:off x="6013331" y="1790989"/>
            <a:ext cx="899511" cy="8995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023984">
            <a:off x="1816883" y="3246061"/>
            <a:ext cx="481528" cy="48152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30785">
            <a:off x="6943468" y="3220301"/>
            <a:ext cx="693760" cy="69376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573437">
            <a:off x="7811938" y="3326158"/>
            <a:ext cx="899511" cy="89951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013319">
            <a:off x="9396486" y="3290579"/>
            <a:ext cx="1021288" cy="102128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729626">
            <a:off x="8161676" y="3487893"/>
            <a:ext cx="1864298" cy="186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4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3855308"/>
            <a:ext cx="6047030" cy="1955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55970" y="5077308"/>
            <a:ext cx="4193599" cy="301083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1" y="205428"/>
            <a:ext cx="76200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801231" y="1622854"/>
            <a:ext cx="40118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Древние папоротникообразные жили на Земле более 350 млн. лет назад, образовывая пышные леса из гигантских древовидных растений.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123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42" y="3454273"/>
            <a:ext cx="4622603" cy="3199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593493" y="411892"/>
            <a:ext cx="5395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настоящее время древовидные формы встречаются только во влажных тропических лесах.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635" y="1549406"/>
            <a:ext cx="6379760" cy="4435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400" y="193948"/>
            <a:ext cx="4892235" cy="3260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293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0423" y="90616"/>
            <a:ext cx="3886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>
                <a:solidFill>
                  <a:schemeClr val="accent2">
                    <a:lumMod val="50000"/>
                  </a:schemeClr>
                </a:solidFill>
              </a:rPr>
              <a:t>Распространение: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416" y="1861751"/>
            <a:ext cx="87485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 лес; </a:t>
            </a:r>
          </a:p>
          <a:p>
            <a:r>
              <a:rPr lang="ru-RU" dirty="0" smtClean="0"/>
              <a:t>- болотистая </a:t>
            </a:r>
            <a:r>
              <a:rPr lang="ru-RU" dirty="0"/>
              <a:t>местность;</a:t>
            </a:r>
          </a:p>
          <a:p>
            <a:r>
              <a:rPr lang="ru-RU" dirty="0"/>
              <a:t>- стволы и ветви деревьев;</a:t>
            </a:r>
          </a:p>
          <a:p>
            <a:r>
              <a:rPr lang="ru-RU" dirty="0"/>
              <a:t>- водная среда; </a:t>
            </a:r>
          </a:p>
          <a:p>
            <a:r>
              <a:rPr lang="ru-RU" dirty="0"/>
              <a:t>- горные ущелья;</a:t>
            </a:r>
          </a:p>
          <a:p>
            <a:r>
              <a:rPr lang="ru-RU" dirty="0" smtClean="0"/>
              <a:t>- стены </a:t>
            </a:r>
            <a:r>
              <a:rPr lang="ru-RU" dirty="0"/>
              <a:t>домов; </a:t>
            </a:r>
            <a:endParaRPr lang="ru-RU" dirty="0" smtClean="0"/>
          </a:p>
          <a:p>
            <a:r>
              <a:rPr lang="ru-RU" dirty="0" smtClean="0"/>
              <a:t>- пустыни</a:t>
            </a:r>
            <a:r>
              <a:rPr lang="ru-RU" dirty="0"/>
              <a:t>;</a:t>
            </a:r>
          </a:p>
          <a:p>
            <a:r>
              <a:rPr lang="ru-RU" dirty="0"/>
              <a:t>- обочины проселочных дорог; </a:t>
            </a:r>
          </a:p>
          <a:p>
            <a:r>
              <a:rPr lang="ru-RU" dirty="0"/>
              <a:t>- сельскохозяйственные угодья.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91266" y="783561"/>
            <a:ext cx="6689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Предпочитают </a:t>
            </a:r>
            <a:r>
              <a:rPr lang="ru-RU" dirty="0"/>
              <a:t>влажные, холодные и заболоченные места</a:t>
            </a:r>
          </a:p>
        </p:txBody>
      </p:sp>
    </p:spTree>
    <p:extLst>
      <p:ext uri="{BB962C8B-B14F-4D97-AF65-F5344CB8AC3E}">
        <p14:creationId xmlns:p14="http://schemas.microsoft.com/office/powerpoint/2010/main" val="204311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67" y="743469"/>
            <a:ext cx="87156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 </a:t>
            </a:r>
            <a:r>
              <a:rPr lang="ru-RU" dirty="0"/>
              <a:t>корень;</a:t>
            </a:r>
          </a:p>
          <a:p>
            <a:r>
              <a:rPr lang="ru-RU" dirty="0"/>
              <a:t>- стебель</a:t>
            </a:r>
          </a:p>
          <a:p>
            <a:r>
              <a:rPr lang="ru-RU" dirty="0"/>
              <a:t>- </a:t>
            </a:r>
            <a:r>
              <a:rPr lang="ru-RU" dirty="0" smtClean="0"/>
              <a:t>Листья (вайи)</a:t>
            </a:r>
            <a:endParaRPr lang="ru-RU" dirty="0"/>
          </a:p>
          <a:p>
            <a:r>
              <a:rPr lang="ru-RU" u="sng" dirty="0"/>
              <a:t>Цветка НЕТ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45708" y="296562"/>
            <a:ext cx="3488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 smtClean="0">
                <a:solidFill>
                  <a:schemeClr val="accent2">
                    <a:lumMod val="50000"/>
                  </a:schemeClr>
                </a:solidFill>
              </a:rPr>
              <a:t>Строение</a:t>
            </a:r>
            <a:endParaRPr lang="ru-RU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491" y="1696997"/>
            <a:ext cx="6458463" cy="4843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76649" y="2603156"/>
            <a:ext cx="27843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Молодой лист- улитка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53" y="3065278"/>
            <a:ext cx="2700980" cy="3601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4550" t="30151" r="49820" b="27207"/>
          <a:stretch/>
        </p:blipFill>
        <p:spPr>
          <a:xfrm>
            <a:off x="3245708" y="665894"/>
            <a:ext cx="2637315" cy="2364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72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26011" y="214184"/>
            <a:ext cx="24063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>
                <a:solidFill>
                  <a:schemeClr val="accent2">
                    <a:lumMod val="50000"/>
                  </a:schemeClr>
                </a:solidFill>
              </a:rPr>
              <a:t>Питание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7795" y="972065"/>
            <a:ext cx="86662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 с помощью корней растение всасывает из почвы минеральные соли и воду.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7795" y="1482811"/>
            <a:ext cx="86662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 через листья проходит другой процесс питания — фотосинтез.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5871" t="33070" r="5719" b="13313"/>
          <a:stretch/>
        </p:blipFill>
        <p:spPr>
          <a:xfrm>
            <a:off x="1433384" y="2248930"/>
            <a:ext cx="8024106" cy="363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3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90552" y="164757"/>
            <a:ext cx="3220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>
                <a:solidFill>
                  <a:schemeClr val="accent2">
                    <a:lumMod val="50000"/>
                  </a:schemeClr>
                </a:solidFill>
              </a:rPr>
              <a:t>Размножение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6519" y="716693"/>
            <a:ext cx="89874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1.спорами</a:t>
            </a:r>
            <a:r>
              <a:rPr lang="ru-RU" dirty="0"/>
              <a:t>, которые образуются на нижней стороне листьев в спорангиях.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6519" y="1202724"/>
            <a:ext cx="8678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2. </a:t>
            </a:r>
            <a:r>
              <a:rPr lang="ru-RU" dirty="0"/>
              <a:t>вегетативно (вайями, корневищами, почками);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6519" y="1688755"/>
            <a:ext cx="9003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3. половое </a:t>
            </a:r>
            <a:r>
              <a:rPr lang="ru-RU" dirty="0"/>
              <a:t>размножение как часть их жизненного цикла.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050" y="2494519"/>
            <a:ext cx="4637748" cy="3480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Прямая со стрелкой 8"/>
          <p:cNvCxnSpPr/>
          <p:nvPr/>
        </p:nvCxnSpPr>
        <p:spPr>
          <a:xfrm flipV="1">
            <a:off x="3299297" y="4234762"/>
            <a:ext cx="391255" cy="9056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3608173" y="4403637"/>
            <a:ext cx="1392195" cy="8191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70205" y="5140411"/>
            <a:ext cx="3210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Спорангии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674" y="2535708"/>
            <a:ext cx="5029068" cy="3383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348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90551" y="189470"/>
            <a:ext cx="2676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 smtClean="0">
                <a:solidFill>
                  <a:schemeClr val="accent2">
                    <a:lumMod val="50000"/>
                  </a:schemeClr>
                </a:solidFill>
              </a:rPr>
              <a:t>Применение</a:t>
            </a:r>
            <a:endParaRPr lang="ru-RU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8282" y="667265"/>
            <a:ext cx="69625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 Служат </a:t>
            </a:r>
            <a:r>
              <a:rPr lang="ru-RU" dirty="0" smtClean="0"/>
              <a:t>пищей;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82" y="1005005"/>
            <a:ext cx="2397210" cy="1592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891" y="557772"/>
            <a:ext cx="2475470" cy="2475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48282" y="2663911"/>
            <a:ext cx="74466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 Используются </a:t>
            </a:r>
            <a:r>
              <a:rPr lang="ru-RU" dirty="0"/>
              <a:t>в медицине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2465" y="3033242"/>
            <a:ext cx="57335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(</a:t>
            </a:r>
            <a:r>
              <a:rPr lang="ru-RU" sz="1400" dirty="0" err="1" smtClean="0"/>
              <a:t>Костенец</a:t>
            </a:r>
            <a:r>
              <a:rPr lang="ru-RU" sz="1400" dirty="0" smtClean="0"/>
              <a:t> </a:t>
            </a:r>
            <a:r>
              <a:rPr lang="ru-RU" sz="1400" dirty="0"/>
              <a:t>имеет противовирусные и антибактериальные свойства, является спазмолитиком и способствует отходу слизи из дыхательных </a:t>
            </a:r>
            <a:r>
              <a:rPr lang="ru-RU" sz="1400" dirty="0" smtClean="0"/>
              <a:t>путей); 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9470" y="3665451"/>
            <a:ext cx="3039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 В сельском хозяйстве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8733" y="3890754"/>
            <a:ext cx="60383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(</a:t>
            </a:r>
            <a:r>
              <a:rPr lang="ru-RU" sz="1400" dirty="0" err="1" smtClean="0"/>
              <a:t>Азоллу</a:t>
            </a:r>
            <a:r>
              <a:rPr lang="ru-RU" sz="1400" dirty="0" smtClean="0"/>
              <a:t> </a:t>
            </a:r>
            <a:r>
              <a:rPr lang="ru-RU" sz="1400" dirty="0"/>
              <a:t>используют для удобрения почвы, она обогащает землю </a:t>
            </a:r>
            <a:r>
              <a:rPr lang="ru-RU" sz="1400" dirty="0" smtClean="0"/>
              <a:t>азотом); 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9470" y="4395344"/>
            <a:ext cx="62689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- </a:t>
            </a:r>
            <a:r>
              <a:rPr lang="ru-RU" dirty="0"/>
              <a:t>Участвуют в образовании каменного угля.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58" y="4774535"/>
            <a:ext cx="2525410" cy="1703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458465" y="667265"/>
            <a:ext cx="5634680" cy="379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- В </a:t>
            </a:r>
            <a:r>
              <a:rPr lang="ru-RU" dirty="0"/>
              <a:t>качестве комнатных растений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1707" y="1275448"/>
            <a:ext cx="5149060" cy="4290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948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8" grpId="0"/>
      <p:bldP spid="9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194</TotalTime>
  <Words>221</Words>
  <Application>Microsoft Office PowerPoint</Application>
  <PresentationFormat>Широкоэкранный</PresentationFormat>
  <Paragraphs>42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Times New Roman</vt:lpstr>
      <vt:lpstr>Trebuchet MS</vt:lpstr>
      <vt:lpstr>Wingdings 3</vt:lpstr>
      <vt:lpstr>Грань</vt:lpstr>
      <vt:lpstr>ЦАРСТВО РАСТЕНИЯ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Nikita</dc:creator>
  <cp:lastModifiedBy>Nikita</cp:lastModifiedBy>
  <cp:revision>19</cp:revision>
  <dcterms:created xsi:type="dcterms:W3CDTF">2021-12-18T18:23:09Z</dcterms:created>
  <dcterms:modified xsi:type="dcterms:W3CDTF">2022-11-06T13:33:21Z</dcterms:modified>
</cp:coreProperties>
</file>