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DAD474-7326-40CB-861E-B98996A72BB4}">
          <p14:sldIdLst>
            <p14:sldId id="256"/>
            <p14:sldId id="258"/>
            <p14:sldId id="259"/>
          </p14:sldIdLst>
        </p14:section>
        <p14:section name="Раздел без заголовка" id="{E17F75EE-8306-477B-93DF-800EA44E354E}">
          <p14:sldIdLst>
            <p14:sldId id="262"/>
            <p14:sldId id="263"/>
            <p14:sldId id="264"/>
            <p14:sldId id="26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умножение десятичных дробей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07.04.2020 -5б, 08.04.2020- 5а</a:t>
            </a:r>
          </a:p>
          <a:p>
            <a:r>
              <a:rPr lang="ru-RU" dirty="0" smtClean="0"/>
              <a:t> алгоритмы, образцы рассуждений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№928 (1,4,7- образец; 2,5,8- самостоятельно)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342" y="2286000"/>
            <a:ext cx="644171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</a:t>
            </a:r>
            <a:r>
              <a:rPr lang="ru-RU" dirty="0" smtClean="0"/>
              <a:t>929 </a:t>
            </a:r>
            <a:r>
              <a:rPr lang="ru-RU" dirty="0"/>
              <a:t>(</a:t>
            </a:r>
            <a:r>
              <a:rPr lang="ru-RU" dirty="0" smtClean="0"/>
              <a:t>1 – образец, вычисления доделай; 2,3,4- </a:t>
            </a:r>
            <a:r>
              <a:rPr lang="ru-RU" dirty="0"/>
              <a:t>самостоятельно)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037815"/>
            <a:ext cx="9601200" cy="20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</a:t>
            </a:r>
            <a:r>
              <a:rPr lang="ru-RU" dirty="0" smtClean="0"/>
              <a:t>930 </a:t>
            </a:r>
            <a:r>
              <a:rPr lang="ru-RU" dirty="0"/>
              <a:t>(</a:t>
            </a:r>
            <a:r>
              <a:rPr lang="ru-RU" dirty="0" smtClean="0"/>
              <a:t>1,2 </a:t>
            </a:r>
            <a:r>
              <a:rPr lang="ru-RU" dirty="0"/>
              <a:t>– образец, вычисления доделай; </a:t>
            </a:r>
            <a:r>
              <a:rPr lang="ru-RU" dirty="0" smtClean="0"/>
              <a:t>3,4- </a:t>
            </a:r>
            <a:r>
              <a:rPr lang="ru-RU" dirty="0"/>
              <a:t>самостоятельно)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58902"/>
            <a:ext cx="9601200" cy="28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4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557" y="626076"/>
            <a:ext cx="90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 931, 936, 937, 938, 939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40" y="1814713"/>
            <a:ext cx="6260757" cy="42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6" y="727364"/>
            <a:ext cx="103294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 все задания ( помни, </a:t>
            </a:r>
          </a:p>
          <a:p>
            <a:r>
              <a:rPr lang="ru-RU" sz="2800" dirty="0" smtClean="0"/>
              <a:t>что письменные вычисления учитель должен видеть, </a:t>
            </a:r>
            <a:endParaRPr lang="ru-RU" sz="2800" dirty="0"/>
          </a:p>
          <a:p>
            <a:r>
              <a:rPr lang="ru-RU" sz="2800" dirty="0"/>
              <a:t>п</a:t>
            </a:r>
            <a:r>
              <a:rPr lang="ru-RU" sz="2800" dirty="0" smtClean="0"/>
              <a:t>ользоваться калькулятором ЗАПРЕЩЕНО), </a:t>
            </a:r>
          </a:p>
          <a:p>
            <a:r>
              <a:rPr lang="ru-RU" sz="2800" dirty="0" smtClean="0"/>
              <a:t>вышли результат на электронную почту учителя!</a:t>
            </a:r>
          </a:p>
          <a:p>
            <a:endParaRPr lang="ru-RU" sz="2800" dirty="0" smtClean="0"/>
          </a:p>
          <a:p>
            <a:pPr algn="r"/>
            <a:r>
              <a:rPr lang="ru-RU" sz="2800" dirty="0"/>
              <a:t>  Математику уже затем учить надо, что она ум в порядок приводит. (М.В. Ломоносов)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76" y="4031673"/>
            <a:ext cx="2327811" cy="22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84</TotalTime>
  <Words>84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умножение десятичных дробей</vt:lpstr>
      <vt:lpstr>Презентация PowerPoint</vt:lpstr>
      <vt:lpstr>Презентация PowerPoint</vt:lpstr>
      <vt:lpstr>№928 (1,4,7- образец; 2,5,8- самостоятельно)</vt:lpstr>
      <vt:lpstr>№929 (1 – образец, вычисления доделай; 2,3,4- самостоятельно)</vt:lpstr>
      <vt:lpstr>№930 (1,2 – образец, вычисления доделай; 3,4- самостоятельно)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десятичных дробей</dc:title>
  <dc:creator>Пользователь Windows</dc:creator>
  <cp:lastModifiedBy>Бреславская Юлия Юрьевна</cp:lastModifiedBy>
  <cp:revision>10</cp:revision>
  <dcterms:created xsi:type="dcterms:W3CDTF">2020-04-02T09:34:51Z</dcterms:created>
  <dcterms:modified xsi:type="dcterms:W3CDTF">2022-10-22T09:37:17Z</dcterms:modified>
</cp:coreProperties>
</file>