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DAD474-7326-40CB-861E-B98996A72BB4}">
          <p14:sldIdLst>
            <p14:sldId id="256"/>
            <p14:sldId id="258"/>
            <p14:sldId id="259"/>
          </p14:sldIdLst>
        </p14:section>
        <p14:section name="Раздел без заголовка" id="{E17F75EE-8306-477B-93DF-800EA44E354E}">
          <p14:sldIdLst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умножение десятичных дробей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алгоритмы </a:t>
            </a:r>
            <a:r>
              <a:rPr lang="ru-RU" dirty="0" smtClean="0"/>
              <a:t>и формулы</a:t>
            </a:r>
            <a:endParaRPr lang="en-US" dirty="0"/>
          </a:p>
          <a:p>
            <a:r>
              <a:rPr lang="en-US" dirty="0" smtClean="0"/>
              <a:t>(</a:t>
            </a:r>
            <a:r>
              <a:rPr lang="ru-RU" dirty="0" smtClean="0"/>
              <a:t>если забыл – смотри презентацию)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6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№921 (корт-прямоугольник, </a:t>
            </a:r>
            <a:r>
              <a:rPr lang="en-US" sz="2800" dirty="0" smtClean="0"/>
              <a:t>S=ab, </a:t>
            </a:r>
            <a:r>
              <a:rPr lang="ru-RU" sz="2800" dirty="0" smtClean="0"/>
              <a:t>округление до единиц – помощник запятая, если 5 и больше (+1)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№922 ,925 (задачи на  движение, пользуйся формулой пути)</a:t>
            </a:r>
          </a:p>
          <a:p>
            <a:pPr marL="0" indent="0" algn="ctr">
              <a:buNone/>
            </a:pPr>
            <a:r>
              <a:rPr lang="en-US" sz="2800" dirty="0" smtClean="0"/>
              <a:t>S=</a:t>
            </a:r>
            <a:r>
              <a:rPr lang="en-US" sz="2800" dirty="0" err="1" smtClean="0"/>
              <a:t>Vt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195542" cy="35814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№923,924 </a:t>
            </a:r>
          </a:p>
          <a:p>
            <a:pPr marL="0" indent="0">
              <a:buNone/>
            </a:pPr>
            <a:r>
              <a:rPr lang="ru-RU" sz="2800" dirty="0" smtClean="0"/>
              <a:t>Цена х Количество = Стоимость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351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6" y="727364"/>
            <a:ext cx="103294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 все задания ( помни, </a:t>
            </a:r>
          </a:p>
          <a:p>
            <a:r>
              <a:rPr lang="ru-RU" sz="2800" dirty="0" smtClean="0"/>
              <a:t>что письменные вычисления учитель должен видеть, </a:t>
            </a:r>
            <a:endParaRPr lang="ru-RU" sz="2800" dirty="0"/>
          </a:p>
          <a:p>
            <a:r>
              <a:rPr lang="ru-RU" sz="2800" dirty="0"/>
              <a:t>п</a:t>
            </a:r>
            <a:r>
              <a:rPr lang="ru-RU" sz="2800" dirty="0" smtClean="0"/>
              <a:t>ользоваться калькулятором ЗАПРЕЩЕНО), </a:t>
            </a:r>
          </a:p>
          <a:p>
            <a:r>
              <a:rPr lang="ru-RU" sz="2800" dirty="0" smtClean="0"/>
              <a:t>вышли результат на электронную почту учителя!</a:t>
            </a:r>
          </a:p>
          <a:p>
            <a:endParaRPr lang="ru-RU" sz="2800" dirty="0" smtClean="0"/>
          </a:p>
          <a:p>
            <a:pPr algn="r"/>
            <a:r>
              <a:rPr lang="ru-RU" sz="2800" dirty="0"/>
              <a:t> Математика – царица наук, арифметика – царица математики. (К.Ф. Гаусс)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76" y="4031673"/>
            <a:ext cx="2327811" cy="22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32</TotalTime>
  <Words>95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умножение десятичных дробей</vt:lpstr>
      <vt:lpstr>Презентация PowerPoint</vt:lpstr>
      <vt:lpstr>Презентация PowerPoint</vt:lpstr>
      <vt:lpstr>№921 (корт-прямоугольник, S=ab, округление до единиц – помощник запятая, если 5 и больше (+1)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десятичных дробей</dc:title>
  <dc:creator>Пользователь Windows</dc:creator>
  <cp:lastModifiedBy>Бреславская Юлия Юрьевна</cp:lastModifiedBy>
  <cp:revision>5</cp:revision>
  <dcterms:created xsi:type="dcterms:W3CDTF">2020-04-02T09:34:51Z</dcterms:created>
  <dcterms:modified xsi:type="dcterms:W3CDTF">2022-10-18T08:25:39Z</dcterms:modified>
</cp:coreProperties>
</file>