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DAD474-7326-40CB-861E-B98996A72BB4}">
          <p14:sldIdLst>
            <p14:sldId id="256"/>
            <p14:sldId id="266"/>
          </p14:sldIdLst>
        </p14:section>
        <p14:section name="Раздел без заголовка" id="{E17F75EE-8306-477B-93DF-800EA44E354E}">
          <p14:sldIdLst>
            <p14:sldId id="267"/>
            <p14:sldId id="263"/>
            <p14:sldId id="264"/>
            <p14:sldId id="26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Деление    десятичных дробей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алгоритмы, образцы </a:t>
            </a:r>
            <a:r>
              <a:rPr lang="ru-RU" dirty="0" smtClean="0"/>
              <a:t>рассуждений</a:t>
            </a:r>
          </a:p>
          <a:p>
            <a:r>
              <a:rPr lang="ru-RU" dirty="0" smtClean="0"/>
              <a:t> учитель математики Бреславская Юлия Юрьевна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Параграф 35 стр. 237-239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94" y="1519881"/>
            <a:ext cx="9601200" cy="3581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разделить десятичную дробь на натуральное число надо: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разделить дробь на это число,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не обращая внимания на запятую;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 поставить в частном запятую,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когда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кончится деление целой части.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Если целая часть меньше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делителя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частное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начинается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нуля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целых!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39" y="1908556"/>
            <a:ext cx="1786586" cy="2020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38" y="4432519"/>
            <a:ext cx="1960026" cy="22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23" y="331963"/>
            <a:ext cx="820592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№963 (посмотри образец рассуждения, доделай самостоятельно)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126" y="1989437"/>
            <a:ext cx="8729920" cy="40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№965(1,4,5,7- образец рассуждений; остальные- самостоятельно по образцу)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778" y="2010031"/>
            <a:ext cx="7239735" cy="45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№971 (образец рассуждений, вычисления самостоятельно)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358" y="1949991"/>
            <a:ext cx="4176584" cy="48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6" y="727364"/>
            <a:ext cx="103294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 все задания ( помни, </a:t>
            </a:r>
          </a:p>
          <a:p>
            <a:r>
              <a:rPr lang="ru-RU" sz="2800" dirty="0" smtClean="0"/>
              <a:t>что письменные вычисления учитель должен видеть, </a:t>
            </a:r>
            <a:endParaRPr lang="ru-RU" sz="2800" dirty="0"/>
          </a:p>
          <a:p>
            <a:r>
              <a:rPr lang="ru-RU" sz="2800" dirty="0"/>
              <a:t>п</a:t>
            </a:r>
            <a:r>
              <a:rPr lang="ru-RU" sz="2800" dirty="0" smtClean="0"/>
              <a:t>ользоваться калькулятором ЗАПРЕЩЕНО), </a:t>
            </a:r>
          </a:p>
          <a:p>
            <a:r>
              <a:rPr lang="ru-RU" sz="2800" dirty="0" smtClean="0"/>
              <a:t>вышли результат на электронную почту учителя!</a:t>
            </a:r>
          </a:p>
          <a:p>
            <a:endParaRPr lang="ru-RU" sz="2800" dirty="0" smtClean="0"/>
          </a:p>
          <a:p>
            <a:pPr algn="ctr">
              <a:defRPr/>
            </a:pPr>
            <a:r>
              <a:rPr lang="ru-RU" sz="2800" dirty="0"/>
              <a:t>     </a:t>
            </a:r>
            <a:r>
              <a:rPr lang="ru-RU" sz="32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Три пути ведут к </a:t>
            </a:r>
            <a:r>
              <a:rPr lang="ru-RU" sz="3200" b="1" dirty="0" smtClean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знанию: </a:t>
            </a:r>
            <a:r>
              <a:rPr lang="ru-RU" sz="2800" b="1" i="1" dirty="0" smtClean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путь </a:t>
            </a:r>
            <a:r>
              <a:rPr lang="ru-RU" sz="2800" b="1" i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размышления </a:t>
            </a: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это путь </a:t>
            </a:r>
            <a:r>
              <a:rPr lang="ru-RU" sz="2800" b="1" dirty="0" smtClean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самый благородный</a:t>
            </a: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путь подражания </a:t>
            </a: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это путь самый легкий,</a:t>
            </a:r>
            <a:b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A8B38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путь опыта </a:t>
            </a: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это путь самый горький.</a:t>
            </a:r>
            <a:b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C341B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</a:t>
            </a:r>
            <a:r>
              <a:rPr lang="ru-RU" sz="2800" b="1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Конфуций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77" y="4940267"/>
            <a:ext cx="1821832" cy="17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325</TotalTime>
  <Words>122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Franklin Gothic Book</vt:lpstr>
      <vt:lpstr>Times New Roman</vt:lpstr>
      <vt:lpstr>Verdana</vt:lpstr>
      <vt:lpstr>Crop</vt:lpstr>
      <vt:lpstr>Деление    десятичных дробей</vt:lpstr>
      <vt:lpstr>Параграф 35 стр. 237-239</vt:lpstr>
      <vt:lpstr>Презентация PowerPoint</vt:lpstr>
      <vt:lpstr>№963 (посмотри образец рассуждения, доделай самостоятельно)</vt:lpstr>
      <vt:lpstr>№965(1,4,5,7- образец рассуждений; остальные- самостоятельно по образцу)</vt:lpstr>
      <vt:lpstr>№971 (образец рассуждений, вычисления самостоятельно)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десятичных дробей</dc:title>
  <dc:creator>Пользователь Windows</dc:creator>
  <cp:lastModifiedBy>Бреславская Юлия Юрьевна</cp:lastModifiedBy>
  <cp:revision>29</cp:revision>
  <dcterms:created xsi:type="dcterms:W3CDTF">2020-04-02T09:34:51Z</dcterms:created>
  <dcterms:modified xsi:type="dcterms:W3CDTF">2022-10-22T09:32:25Z</dcterms:modified>
</cp:coreProperties>
</file>